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</p:embeddedFont>
    <p:embeddedFont>
      <p:font typeface="Raleway Bold" pitchFamily="2" charset="0"/>
      <p:regular r:id="rId18"/>
      <p:bold r:id="rId19"/>
    </p:embeddedFont>
    <p:embeddedFont>
      <p:font typeface="Raleway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E9CCD0-C1AE-4B4E-9975-B20C0DA5C4B0}"/>
              </a:ext>
            </a:extLst>
          </p:cNvPr>
          <p:cNvGrpSpPr/>
          <p:nvPr/>
        </p:nvGrpSpPr>
        <p:grpSpPr>
          <a:xfrm>
            <a:off x="1317655" y="2180948"/>
            <a:ext cx="4001520" cy="7501386"/>
            <a:chOff x="1317655" y="2180948"/>
            <a:chExt cx="4001520" cy="7501386"/>
          </a:xfrm>
        </p:grpSpPr>
        <p:grpSp>
          <p:nvGrpSpPr>
            <p:cNvPr id="4" name="Group 4"/>
            <p:cNvGrpSpPr/>
            <p:nvPr/>
          </p:nvGrpSpPr>
          <p:grpSpPr>
            <a:xfrm>
              <a:off x="1581881" y="7700370"/>
              <a:ext cx="3473067" cy="1981964"/>
              <a:chOff x="0" y="0"/>
              <a:chExt cx="7620000" cy="4348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333" t="2063" r="6223" b="4715"/>
            <a:stretch>
              <a:fillRect/>
            </a:stretch>
          </p:blipFill>
          <p:spPr>
            <a:xfrm>
              <a:off x="1317655" y="2180948"/>
              <a:ext cx="4001520" cy="538379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5000" y="7962900"/>
              <a:ext cx="2663701" cy="1455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Criatividade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S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omos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norteados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pelo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pensamento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para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criar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soluções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criativas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05DB24-D750-415C-9720-ACBCAD041167}"/>
              </a:ext>
            </a:extLst>
          </p:cNvPr>
          <p:cNvGrpSpPr/>
          <p:nvPr/>
        </p:nvGrpSpPr>
        <p:grpSpPr>
          <a:xfrm>
            <a:off x="7467238" y="2180948"/>
            <a:ext cx="3798876" cy="7501386"/>
            <a:chOff x="7467238" y="2180948"/>
            <a:chExt cx="3798876" cy="7501386"/>
          </a:xfrm>
        </p:grpSpPr>
        <p:grpSp>
          <p:nvGrpSpPr>
            <p:cNvPr id="7" name="Group 7"/>
            <p:cNvGrpSpPr/>
            <p:nvPr/>
          </p:nvGrpSpPr>
          <p:grpSpPr>
            <a:xfrm>
              <a:off x="7630143" y="7700370"/>
              <a:ext cx="3473067" cy="1981964"/>
              <a:chOff x="0" y="0"/>
              <a:chExt cx="7620000" cy="43484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1007" t="580" r="2340" b="1533"/>
            <a:stretch>
              <a:fillRect/>
            </a:stretch>
          </p:blipFill>
          <p:spPr>
            <a:xfrm>
              <a:off x="7467238" y="2180948"/>
              <a:ext cx="3798876" cy="53837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481384" y="7966083"/>
              <a:ext cx="1770585" cy="144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Eficiência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Excelência</a:t>
              </a:r>
              <a:endParaRPr lang="en-US" sz="1671" spc="50" dirty="0">
                <a:solidFill>
                  <a:srgbClr val="F2EBC7"/>
                </a:solidFill>
                <a:latin typeface="Raleway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máxima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,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esforço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        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mínimo.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A76034-5264-4BB0-81A6-2702500C2539}"/>
              </a:ext>
            </a:extLst>
          </p:cNvPr>
          <p:cNvGrpSpPr/>
          <p:nvPr/>
        </p:nvGrpSpPr>
        <p:grpSpPr>
          <a:xfrm>
            <a:off x="13202595" y="2180948"/>
            <a:ext cx="3784960" cy="7501386"/>
            <a:chOff x="13202595" y="2180948"/>
            <a:chExt cx="3784960" cy="7501386"/>
          </a:xfrm>
        </p:grpSpPr>
        <p:grpSp>
          <p:nvGrpSpPr>
            <p:cNvPr id="10" name="Group 10"/>
            <p:cNvGrpSpPr/>
            <p:nvPr/>
          </p:nvGrpSpPr>
          <p:grpSpPr>
            <a:xfrm>
              <a:off x="13358541" y="7700370"/>
              <a:ext cx="3473067" cy="1981964"/>
              <a:chOff x="0" y="0"/>
              <a:chExt cx="7620000" cy="43484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12803" t="7594" r="18984" b="14927"/>
            <a:stretch>
              <a:fillRect/>
            </a:stretch>
          </p:blipFill>
          <p:spPr>
            <a:xfrm>
              <a:off x="13202595" y="2180948"/>
              <a:ext cx="3784960" cy="538379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465801" y="7951738"/>
              <a:ext cx="32585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Qualidade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Gara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ntimos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a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fidelidade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e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satisfação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do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cliente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em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primeiro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lugar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2874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239906"/>
            <a:ext cx="10287000" cy="1966087"/>
            <a:chOff x="3526318" y="6697933"/>
            <a:chExt cx="10114148" cy="1966087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767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DE TEMPERATURA DE CARNES EM FREEZERS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4724400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74041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058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4041" y="7579373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81200" y="1714500"/>
            <a:ext cx="13852988" cy="6196480"/>
            <a:chOff x="0" y="-28575"/>
            <a:chExt cx="18470651" cy="8261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526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TONELADAS.</a:t>
              </a:r>
            </a:p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384810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420600" y="459323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2692" y="469266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8315" y="9816684"/>
            <a:ext cx="5869856" cy="4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3962400" y="3162300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FA216A-BAA7-48E5-BC1E-89724B84D264}"/>
              </a:ext>
            </a:extLst>
          </p:cNvPr>
          <p:cNvGrpSpPr/>
          <p:nvPr/>
        </p:nvGrpSpPr>
        <p:grpSpPr>
          <a:xfrm>
            <a:off x="5852846" y="7907956"/>
            <a:ext cx="7288084" cy="662252"/>
            <a:chOff x="2160635" y="6808974"/>
            <a:chExt cx="7288084" cy="662252"/>
          </a:xfrm>
        </p:grpSpPr>
        <p:grpSp>
          <p:nvGrpSpPr>
            <p:cNvPr id="8" name="Group 8"/>
            <p:cNvGrpSpPr/>
            <p:nvPr/>
          </p:nvGrpSpPr>
          <p:grpSpPr>
            <a:xfrm>
              <a:off x="2160635" y="6808974"/>
              <a:ext cx="7288084" cy="662252"/>
              <a:chOff x="0" y="0"/>
              <a:chExt cx="47799134" cy="4343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7799135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47799135" h="4343400">
                    <a:moveTo>
                      <a:pt x="47037135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47799135" y="4343400"/>
                    </a:lnTo>
                    <a:lnTo>
                      <a:pt x="47799135" y="0"/>
                    </a:lnTo>
                    <a:lnTo>
                      <a:pt x="47037135" y="0"/>
                    </a:lnTo>
                    <a:close/>
                    <a:moveTo>
                      <a:pt x="47475285" y="760730"/>
                    </a:moveTo>
                    <a:lnTo>
                      <a:pt x="47475285" y="4019550"/>
                    </a:lnTo>
                    <a:lnTo>
                      <a:pt x="47037135" y="4019550"/>
                    </a:lnTo>
                    <a:lnTo>
                      <a:pt x="47037135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47475285" y="323850"/>
                    </a:lnTo>
                    <a:lnTo>
                      <a:pt x="47475285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23850" y="323850"/>
                <a:ext cx="47151435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47151435" h="3696970">
                    <a:moveTo>
                      <a:pt x="46710746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46713285" y="3696970"/>
                    </a:lnTo>
                    <a:lnTo>
                      <a:pt x="46713285" y="3695700"/>
                    </a:lnTo>
                    <a:lnTo>
                      <a:pt x="47151435" y="3695700"/>
                    </a:lnTo>
                    <a:lnTo>
                      <a:pt x="47151435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33993" y="6891180"/>
              <a:ext cx="7141369" cy="45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DashBoard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com as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informações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métricas</a:t>
              </a:r>
              <a:endParaRPr lang="en-US" sz="2800" spc="84" dirty="0">
                <a:solidFill>
                  <a:srgbClr val="F2EBC7"/>
                </a:solidFill>
                <a:latin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D8C39150-8830-40E6-BF73-12F80EDEE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7958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E4500E-2DB9-4225-8179-6CDB1B0F9B5C}"/>
              </a:ext>
            </a:extLst>
          </p:cNvPr>
          <p:cNvGrpSpPr/>
          <p:nvPr/>
        </p:nvGrpSpPr>
        <p:grpSpPr>
          <a:xfrm>
            <a:off x="599431" y="1848373"/>
            <a:ext cx="5254694" cy="7624579"/>
            <a:chOff x="599431" y="1317271"/>
            <a:chExt cx="5254694" cy="762457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246" t="988" r="3115" b="3998"/>
            <a:stretch>
              <a:fillRect/>
            </a:stretch>
          </p:blipFill>
          <p:spPr>
            <a:xfrm>
              <a:off x="599431" y="1317271"/>
              <a:ext cx="5254694" cy="6579052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C24F4D-60E2-4012-9793-EC3242434EB7}"/>
                </a:ext>
              </a:extLst>
            </p:cNvPr>
            <p:cNvGrpSpPr/>
            <p:nvPr/>
          </p:nvGrpSpPr>
          <p:grpSpPr>
            <a:xfrm>
              <a:off x="599431" y="8279598"/>
              <a:ext cx="5254694" cy="662252"/>
              <a:chOff x="599431" y="8279598"/>
              <a:chExt cx="5254694" cy="66225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9431" y="8279598"/>
                <a:ext cx="5254694" cy="662252"/>
                <a:chOff x="0" y="0"/>
                <a:chExt cx="34463078" cy="43434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34463078" cy="43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3078" h="4343400">
                      <a:moveTo>
                        <a:pt x="33701078" y="0"/>
                      </a:moveTo>
                      <a:lnTo>
                        <a:pt x="0" y="0"/>
                      </a:lnTo>
                      <a:lnTo>
                        <a:pt x="0" y="4343400"/>
                      </a:lnTo>
                      <a:lnTo>
                        <a:pt x="34463078" y="4343400"/>
                      </a:lnTo>
                      <a:lnTo>
                        <a:pt x="34463078" y="0"/>
                      </a:lnTo>
                      <a:lnTo>
                        <a:pt x="33701078" y="0"/>
                      </a:lnTo>
                      <a:close/>
                      <a:moveTo>
                        <a:pt x="34139228" y="760730"/>
                      </a:moveTo>
                      <a:lnTo>
                        <a:pt x="34139228" y="4019550"/>
                      </a:lnTo>
                      <a:lnTo>
                        <a:pt x="33701078" y="4019550"/>
                      </a:lnTo>
                      <a:lnTo>
                        <a:pt x="33701078" y="4020820"/>
                      </a:lnTo>
                      <a:lnTo>
                        <a:pt x="760730" y="4020820"/>
                      </a:lnTo>
                      <a:lnTo>
                        <a:pt x="760730" y="4019550"/>
                      </a:lnTo>
                      <a:lnTo>
                        <a:pt x="323850" y="4019550"/>
                      </a:lnTo>
                      <a:lnTo>
                        <a:pt x="323850" y="323850"/>
                      </a:lnTo>
                      <a:lnTo>
                        <a:pt x="34139228" y="323850"/>
                      </a:lnTo>
                      <a:lnTo>
                        <a:pt x="34139228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323850" y="323850"/>
                  <a:ext cx="33815378" cy="369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5378" h="3696970">
                      <a:moveTo>
                        <a:pt x="33374688" y="0"/>
                      </a:moveTo>
                      <a:lnTo>
                        <a:pt x="0" y="0"/>
                      </a:lnTo>
                      <a:lnTo>
                        <a:pt x="0" y="3695700"/>
                      </a:lnTo>
                      <a:lnTo>
                        <a:pt x="436880" y="3695700"/>
                      </a:lnTo>
                      <a:lnTo>
                        <a:pt x="436880" y="3696970"/>
                      </a:lnTo>
                      <a:lnTo>
                        <a:pt x="33377228" y="3696970"/>
                      </a:lnTo>
                      <a:lnTo>
                        <a:pt x="33377228" y="3695700"/>
                      </a:lnTo>
                      <a:lnTo>
                        <a:pt x="33815378" y="3695700"/>
                      </a:lnTo>
                      <a:lnTo>
                        <a:pt x="33815378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980228" y="8288613"/>
                <a:ext cx="464501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Back Log </a:t>
                </a:r>
                <a:r>
                  <a:rPr lang="en-US" sz="3200" spc="96" dirty="0" err="1">
                    <a:solidFill>
                      <a:srgbClr val="FFFFFF"/>
                    </a:solidFill>
                    <a:latin typeface="Raleway"/>
                  </a:rPr>
                  <a:t>Frigologia</a:t>
                </a:r>
                <a:endParaRPr lang="en-US" sz="3200" spc="96" dirty="0">
                  <a:solidFill>
                    <a:srgbClr val="FFFFFF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F0D797-3DC9-4963-80B9-50DD6755A569}"/>
              </a:ext>
            </a:extLst>
          </p:cNvPr>
          <p:cNvGrpSpPr/>
          <p:nvPr/>
        </p:nvGrpSpPr>
        <p:grpSpPr>
          <a:xfrm>
            <a:off x="6495509" y="1848373"/>
            <a:ext cx="5474729" cy="7638527"/>
            <a:chOff x="6495509" y="1317271"/>
            <a:chExt cx="5474729" cy="76385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997" t="1342" r="3253" b="2637"/>
            <a:stretch>
              <a:fillRect/>
            </a:stretch>
          </p:blipFill>
          <p:spPr>
            <a:xfrm>
              <a:off x="6605423" y="1317271"/>
              <a:ext cx="5205577" cy="6579052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CAED3C8-2824-4768-A6BB-9C212DA897C5}"/>
                </a:ext>
              </a:extLst>
            </p:cNvPr>
            <p:cNvGrpSpPr/>
            <p:nvPr/>
          </p:nvGrpSpPr>
          <p:grpSpPr>
            <a:xfrm>
              <a:off x="6495509" y="8271792"/>
              <a:ext cx="5474729" cy="684006"/>
              <a:chOff x="6495509" y="8271792"/>
              <a:chExt cx="5474729" cy="684006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6544888" y="8279598"/>
                <a:ext cx="5425350" cy="676200"/>
                <a:chOff x="0" y="0"/>
                <a:chExt cx="35582332" cy="443487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35582330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2330" h="4434878">
                      <a:moveTo>
                        <a:pt x="34820330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5582330" y="4434878"/>
                      </a:lnTo>
                      <a:lnTo>
                        <a:pt x="35582330" y="0"/>
                      </a:lnTo>
                      <a:lnTo>
                        <a:pt x="34820330" y="0"/>
                      </a:lnTo>
                      <a:close/>
                      <a:moveTo>
                        <a:pt x="35258480" y="760730"/>
                      </a:moveTo>
                      <a:lnTo>
                        <a:pt x="35258480" y="4111028"/>
                      </a:lnTo>
                      <a:lnTo>
                        <a:pt x="34820330" y="4111028"/>
                      </a:lnTo>
                      <a:lnTo>
                        <a:pt x="34820330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5258480" y="323850"/>
                      </a:lnTo>
                      <a:lnTo>
                        <a:pt x="35258480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323850" y="323850"/>
                  <a:ext cx="34934630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4630" h="3788448">
                      <a:moveTo>
                        <a:pt x="34493941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4496480" y="3788448"/>
                      </a:lnTo>
                      <a:lnTo>
                        <a:pt x="34496480" y="3787178"/>
                      </a:lnTo>
                      <a:lnTo>
                        <a:pt x="34934630" y="3787178"/>
                      </a:lnTo>
                      <a:lnTo>
                        <a:pt x="34934630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6495509" y="8271792"/>
                <a:ext cx="542535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Bando de Dados</a:t>
                </a: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BA2446-EDD0-47BB-A862-F34D24AAD717}"/>
              </a:ext>
            </a:extLst>
          </p:cNvPr>
          <p:cNvGrpSpPr/>
          <p:nvPr/>
        </p:nvGrpSpPr>
        <p:grpSpPr>
          <a:xfrm>
            <a:off x="12344400" y="1848373"/>
            <a:ext cx="5425350" cy="7638527"/>
            <a:chOff x="12344400" y="1317271"/>
            <a:chExt cx="5425350" cy="76385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1741" t="1321" r="8398" b="4183"/>
            <a:stretch>
              <a:fillRect/>
            </a:stretch>
          </p:blipFill>
          <p:spPr>
            <a:xfrm>
              <a:off x="12344400" y="1317271"/>
              <a:ext cx="5425350" cy="6579052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B81418B-10AA-4854-ACDF-AA070ACEA0FA}"/>
                </a:ext>
              </a:extLst>
            </p:cNvPr>
            <p:cNvGrpSpPr/>
            <p:nvPr/>
          </p:nvGrpSpPr>
          <p:grpSpPr>
            <a:xfrm>
              <a:off x="12479047" y="8279598"/>
              <a:ext cx="5205577" cy="676200"/>
              <a:chOff x="12479047" y="8279598"/>
              <a:chExt cx="5205577" cy="6762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12479047" y="8279598"/>
                <a:ext cx="5205577" cy="676200"/>
                <a:chOff x="0" y="0"/>
                <a:chExt cx="34140943" cy="44348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140942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0942" h="4434878">
                      <a:moveTo>
                        <a:pt x="33378942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4140942" y="4434878"/>
                      </a:lnTo>
                      <a:lnTo>
                        <a:pt x="34140942" y="0"/>
                      </a:lnTo>
                      <a:lnTo>
                        <a:pt x="33378942" y="0"/>
                      </a:lnTo>
                      <a:close/>
                      <a:moveTo>
                        <a:pt x="33817092" y="760730"/>
                      </a:moveTo>
                      <a:lnTo>
                        <a:pt x="33817092" y="4111028"/>
                      </a:lnTo>
                      <a:lnTo>
                        <a:pt x="33378942" y="4111028"/>
                      </a:lnTo>
                      <a:lnTo>
                        <a:pt x="33378942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3817092" y="323850"/>
                      </a:lnTo>
                      <a:lnTo>
                        <a:pt x="33817092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0" name="Freeform 20"/>
                <p:cNvSpPr/>
                <p:nvPr/>
              </p:nvSpPr>
              <p:spPr>
                <a:xfrm>
                  <a:off x="323850" y="323850"/>
                  <a:ext cx="33493242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3242" h="3788448">
                      <a:moveTo>
                        <a:pt x="33052553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3055092" y="3788448"/>
                      </a:lnTo>
                      <a:lnTo>
                        <a:pt x="33055092" y="3787178"/>
                      </a:lnTo>
                      <a:lnTo>
                        <a:pt x="33493242" y="3787178"/>
                      </a:lnTo>
                      <a:lnTo>
                        <a:pt x="33493242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3448075" y="8288613"/>
                <a:ext cx="3267521" cy="588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Site</a:t>
                </a: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422</Words>
  <Application>Microsoft Office PowerPoint</Application>
  <PresentationFormat>Personalizar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Raleway Heavy</vt:lpstr>
      <vt:lpstr>Calibri</vt:lpstr>
      <vt:lpstr>Arial</vt:lpstr>
      <vt:lpstr>Raleway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DAVID RAFAEL MARIANO DOS SANTOS MOURA</cp:lastModifiedBy>
  <cp:revision>34</cp:revision>
  <dcterms:created xsi:type="dcterms:W3CDTF">2006-08-16T00:00:00Z</dcterms:created>
  <dcterms:modified xsi:type="dcterms:W3CDTF">2020-09-24T17:32:17Z</dcterms:modified>
  <dc:identifier>DAEH9baU73E</dc:identifier>
</cp:coreProperties>
</file>